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y="5143500" cx="9144000"/>
  <p:notesSz cx="6858000" cy="9144000"/>
  <p:embeddedFontLst>
    <p:embeddedFont>
      <p:font typeface="Source Code Pro"/>
      <p:regular r:id="rId20"/>
      <p:bold r:id="rId21"/>
      <p:italic r:id="rId22"/>
      <p:boldItalic r:id="rId23"/>
    </p:embeddedFont>
    <p:embeddedFont>
      <p:font typeface="Oswald"/>
      <p:regular r:id="rId24"/>
      <p:bold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SourceCodePro-regular.fntdata"/><Relationship Id="rId22" Type="http://schemas.openxmlformats.org/officeDocument/2006/relationships/font" Target="fonts/SourceCodePro-italic.fntdata"/><Relationship Id="rId21" Type="http://schemas.openxmlformats.org/officeDocument/2006/relationships/font" Target="fonts/SourceCodePro-bold.fntdata"/><Relationship Id="rId24" Type="http://schemas.openxmlformats.org/officeDocument/2006/relationships/font" Target="fonts/Oswald-regular.fntdata"/><Relationship Id="rId23" Type="http://schemas.openxmlformats.org/officeDocument/2006/relationships/font" Target="fonts/SourceCodePro-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5" Type="http://schemas.openxmlformats.org/officeDocument/2006/relationships/font" Target="fonts/Oswald-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26649ac892b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26649ac892b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Plans should be flexible and change as campaigns intake more info, but grounded in accountability </a:t>
            </a:r>
            <a:endParaRPr/>
          </a:p>
          <a:p>
            <a:pPr indent="-298450" lvl="0" marL="457200" rtl="0" algn="l">
              <a:spcBef>
                <a:spcPts val="0"/>
              </a:spcBef>
              <a:spcAft>
                <a:spcPts val="0"/>
              </a:spcAft>
              <a:buSzPts val="1100"/>
              <a:buChar char="●"/>
            </a:pPr>
            <a:r>
              <a:rPr lang="en"/>
              <a:t>When you’re in a campaign, no one is coming to save you - you’re on your own! This can be scary, but also freeing. Plan with purpose and hold yourself and your team accountable</a:t>
            </a:r>
            <a:endParaRPr/>
          </a:p>
          <a:p>
            <a:pPr indent="-298450" lvl="0" marL="457200" rtl="0" algn="l">
              <a:spcBef>
                <a:spcPts val="0"/>
              </a:spcBef>
              <a:spcAft>
                <a:spcPts val="0"/>
              </a:spcAft>
              <a:buSzPts val="1100"/>
              <a:buChar char="●"/>
            </a:pPr>
            <a:r>
              <a:rPr lang="en"/>
              <a:t>Every campaign operative has their own way of producing a plan, and don’t let </a:t>
            </a:r>
            <a:r>
              <a:rPr lang="en"/>
              <a:t>anyone</a:t>
            </a:r>
            <a:r>
              <a:rPr lang="en"/>
              <a:t> bully you into thinking that there is one way to produce a plan. You have to know what the variables of the district/seat you’re running for are and use those according to form a strategic plan. That will look different for everyone. </a:t>
            </a:r>
            <a:endParaRPr/>
          </a:p>
          <a:p>
            <a:pPr indent="-298450" lvl="0" marL="457200" rtl="0" algn="l">
              <a:spcBef>
                <a:spcPts val="0"/>
              </a:spcBef>
              <a:spcAft>
                <a:spcPts val="0"/>
              </a:spcAft>
              <a:buSzPts val="1100"/>
              <a:buChar char="●"/>
            </a:pPr>
            <a:r>
              <a:rPr lang="en"/>
              <a:t>BE ACCOUNTABLE. a plan is useless if it is not a living document that grows and moves with the campaign. Review and track progress frequently, stick to what’s working, change what is not.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26649ac892b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26649ac892b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26649ac892b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26649ac892b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Of course our main goal is winning - however how exactly are you going to get there? If it’s a tough race with odds stacked against you, what other “wins” do you want to accomplish by the end of the election?</a:t>
            </a:r>
            <a:endParaRPr/>
          </a:p>
          <a:p>
            <a:pPr indent="-298450" lvl="0" marL="457200" rtl="0" algn="l">
              <a:spcBef>
                <a:spcPts val="0"/>
              </a:spcBef>
              <a:spcAft>
                <a:spcPts val="0"/>
              </a:spcAft>
              <a:buSzPts val="1100"/>
              <a:buChar char="●"/>
            </a:pPr>
            <a:r>
              <a:rPr lang="en"/>
              <a:t>Identifying these key goals early is what everything else should flow from. </a:t>
            </a:r>
            <a:endParaRPr/>
          </a:p>
          <a:p>
            <a:pPr indent="-298450" lvl="0" marL="457200" rtl="0" algn="l">
              <a:spcBef>
                <a:spcPts val="0"/>
              </a:spcBef>
              <a:spcAft>
                <a:spcPts val="0"/>
              </a:spcAft>
              <a:buSzPts val="1100"/>
              <a:buChar char="●"/>
            </a:pPr>
            <a:r>
              <a:rPr lang="en"/>
              <a:t>Don’t be </a:t>
            </a:r>
            <a:r>
              <a:rPr lang="en"/>
              <a:t>afraid</a:t>
            </a:r>
            <a:r>
              <a:rPr lang="en"/>
              <a:t> to get specific! More specific goals help identify the key steps you need to get there - don’t </a:t>
            </a:r>
            <a:r>
              <a:rPr lang="en"/>
              <a:t>just</a:t>
            </a:r>
            <a:r>
              <a:rPr lang="en"/>
              <a:t> say “turn out voters”, what kind of voters? Young voters? Spanish-speaking voters? New voters who haven’t voted in an election before? The answer determines the tactics you’ll need to get there. </a:t>
            </a:r>
            <a:endParaRPr/>
          </a:p>
          <a:p>
            <a:pPr indent="-298450" lvl="0" marL="457200" rtl="0" algn="l">
              <a:spcBef>
                <a:spcPts val="0"/>
              </a:spcBef>
              <a:spcAft>
                <a:spcPts val="0"/>
              </a:spcAft>
              <a:buSzPts val="1100"/>
              <a:buChar char="●"/>
            </a:pPr>
            <a:r>
              <a:rPr lang="en"/>
              <a:t>Research is also really important at this stage - and consulting any experts you’ve been able to hire. Utilizing their industry experience with your lived experience of your district is a powerful combination.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26649ac892b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26649ac892b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26649ac892b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26649ac892b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Money is one of the main limiting factors for what a campaign can accomplish these days - advertising, campaign lit, paid staff, yard signs, all of it comes from the money pot. </a:t>
            </a:r>
            <a:endParaRPr/>
          </a:p>
          <a:p>
            <a:pPr indent="-298450" lvl="0" marL="457200" rtl="0" algn="l">
              <a:spcBef>
                <a:spcPts val="0"/>
              </a:spcBef>
              <a:spcAft>
                <a:spcPts val="0"/>
              </a:spcAft>
              <a:buSzPts val="1100"/>
              <a:buChar char="●"/>
            </a:pPr>
            <a:r>
              <a:rPr lang="en"/>
              <a:t>Likely one of the earliest and most critical pieces of your plan to put in place. If you are able to hire a fundraising consultant, do so early and plan with them ASAP.</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26649ac892b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26649ac892b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26649ac892b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26649ac892b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Data is the name of the game with field and organizing plans, the more you have about your district, the better off you are. If you have access to VAN, use it, but also be mindful of other resources for </a:t>
            </a:r>
            <a:r>
              <a:rPr lang="en"/>
              <a:t>research</a:t>
            </a:r>
            <a:r>
              <a:rPr lang="en"/>
              <a:t> - previous election results data, </a:t>
            </a:r>
            <a:r>
              <a:rPr lang="en"/>
              <a:t>census</a:t>
            </a:r>
            <a:r>
              <a:rPr lang="en"/>
              <a:t> data, voter turnout data. Be wary of polls!</a:t>
            </a:r>
            <a:endParaRPr/>
          </a:p>
          <a:p>
            <a:pPr indent="-298450" lvl="0" marL="457200" rtl="0" algn="l">
              <a:spcBef>
                <a:spcPts val="0"/>
              </a:spcBef>
              <a:spcAft>
                <a:spcPts val="0"/>
              </a:spcAft>
              <a:buSzPts val="1100"/>
              <a:buChar char="●"/>
            </a:pPr>
            <a:r>
              <a:rPr lang="en"/>
              <a:t>Having a good map of where critical audiences for your message are - and where you’d be wasting your time - is vital to not wasting campaign resources</a:t>
            </a:r>
            <a:endParaRPr/>
          </a:p>
          <a:p>
            <a:pPr indent="-298450" lvl="0" marL="457200" rtl="0" algn="l">
              <a:spcBef>
                <a:spcPts val="0"/>
              </a:spcBef>
              <a:spcAft>
                <a:spcPts val="0"/>
              </a:spcAft>
              <a:buSzPts val="1100"/>
              <a:buChar char="●"/>
            </a:pPr>
            <a:r>
              <a:rPr lang="en"/>
              <a:t>At the end of the day, campaigns are in the business of getting </a:t>
            </a:r>
            <a:r>
              <a:rPr lang="en" u="sng"/>
              <a:t>votes</a:t>
            </a:r>
            <a:r>
              <a:rPr lang="en"/>
              <a:t> - where are your most likely voters? How do you plan to reach all of them? Doorknocking is a critical piece of this of course and cutting turf for canvassing, but also community engagement is important to keep in mind here. </a:t>
            </a:r>
            <a:endParaRPr/>
          </a:p>
          <a:p>
            <a:pPr indent="-298450" lvl="0" marL="457200" rtl="0" algn="l">
              <a:spcBef>
                <a:spcPts val="0"/>
              </a:spcBef>
              <a:spcAft>
                <a:spcPts val="0"/>
              </a:spcAft>
              <a:buSzPts val="1100"/>
              <a:buChar char="●"/>
            </a:pPr>
            <a:r>
              <a:rPr lang="en"/>
              <a:t>Ideally this is where you’ll most want to plug in volunteers when you get them - plan in such a way that if someone shows up and say they have a couple hours to knock some doors for you, you can tell them exactly where to go.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26649ac892b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26649ac892b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26649ac892b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26649ac892b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Your communications planning should be less about figuring out a catchy slogan or bumper sticker and more about defining your key audiences that you need to move and how to talk to them </a:t>
            </a:r>
            <a:endParaRPr/>
          </a:p>
          <a:p>
            <a:pPr indent="-298450" lvl="0" marL="457200" rtl="0" algn="l">
              <a:spcBef>
                <a:spcPts val="0"/>
              </a:spcBef>
              <a:spcAft>
                <a:spcPts val="0"/>
              </a:spcAft>
              <a:buSzPts val="1100"/>
              <a:buChar char="●"/>
            </a:pPr>
            <a:r>
              <a:rPr lang="en"/>
              <a:t>This relies heavily on your field and organizing strategy - that helps you define the audiences and this piece of your plan identifies how you will talk to them and reach them. </a:t>
            </a:r>
            <a:endParaRPr/>
          </a:p>
          <a:p>
            <a:pPr indent="-298450" lvl="0" marL="457200" rtl="0" algn="l">
              <a:spcBef>
                <a:spcPts val="0"/>
              </a:spcBef>
              <a:spcAft>
                <a:spcPts val="0"/>
              </a:spcAft>
              <a:buSzPts val="1100"/>
              <a:buChar char="●"/>
            </a:pPr>
            <a:r>
              <a:rPr lang="en"/>
              <a:t>Think of all the ways you’ll be able to reach people - email, social media, digital advertising, tv and radio advertising, press (though this will be limited for small campaigns, focus on local press) - comms is an </a:t>
            </a:r>
            <a:r>
              <a:rPr lang="en"/>
              <a:t>ecosystem</a:t>
            </a:r>
            <a:r>
              <a:rPr lang="en"/>
              <a:t> and you cannot focus wholly on one or two methods to communicate alone</a:t>
            </a:r>
            <a:endParaRPr/>
          </a:p>
          <a:p>
            <a:pPr indent="-298450" lvl="0" marL="457200" rtl="0" algn="l">
              <a:spcBef>
                <a:spcPts val="0"/>
              </a:spcBef>
              <a:spcAft>
                <a:spcPts val="0"/>
              </a:spcAft>
              <a:buSzPts val="1100"/>
              <a:buChar char="●"/>
            </a:pPr>
            <a:r>
              <a:rPr lang="en"/>
              <a:t>Calendaring and consistency is also critical here - work backwards from your election dates and create weekly calendars so you are keeping up a consistent messaging drumbeat.</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26649ac892b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26649ac892b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26649ac892b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26649ac892b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26649ac892b_0_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26649ac892b_0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26649ac892b_0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26649ac892b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 few final takeaways: </a:t>
            </a:r>
            <a:endParaRPr/>
          </a:p>
          <a:p>
            <a:pPr indent="-298450" lvl="0" marL="457200" rtl="0" algn="l">
              <a:spcBef>
                <a:spcPts val="0"/>
              </a:spcBef>
              <a:spcAft>
                <a:spcPts val="0"/>
              </a:spcAft>
              <a:buSzPts val="1100"/>
              <a:buChar char="●"/>
            </a:pPr>
            <a:r>
              <a:rPr lang="en"/>
              <a:t>The planning process is an iterative one and must be </a:t>
            </a:r>
            <a:r>
              <a:rPr lang="en"/>
              <a:t>revisited constantly</a:t>
            </a:r>
            <a:endParaRPr/>
          </a:p>
          <a:p>
            <a:pPr indent="-298450" lvl="0" marL="457200" rtl="0" algn="l">
              <a:spcBef>
                <a:spcPts val="0"/>
              </a:spcBef>
              <a:spcAft>
                <a:spcPts val="0"/>
              </a:spcAft>
              <a:buSzPts val="1100"/>
              <a:buChar char="●"/>
            </a:pPr>
            <a:r>
              <a:rPr lang="en"/>
              <a:t>Accountability is key - for yourself and your team. If benchmarks have been missed, identify why and if a change in strategy is needed</a:t>
            </a:r>
            <a:endParaRPr/>
          </a:p>
          <a:p>
            <a:pPr indent="-298450" lvl="0" marL="457200" rtl="0" algn="l">
              <a:spcBef>
                <a:spcPts val="0"/>
              </a:spcBef>
              <a:spcAft>
                <a:spcPts val="0"/>
              </a:spcAft>
              <a:buSzPts val="1100"/>
              <a:buChar char="●"/>
            </a:pPr>
            <a:r>
              <a:rPr lang="en"/>
              <a:t>The planning process also forces you to put to paper what you know about your district and also what you don’t know. Use that information to empower yourself in your campaign</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rot="10800000">
            <a:off x="4226100" y="2933550"/>
            <a:ext cx="691800" cy="388500"/>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25" y="0"/>
            <a:ext cx="9144000" cy="3124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411175" y="644300"/>
            <a:ext cx="8282400" cy="21090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6000"/>
              <a:buNone/>
              <a:defRPr sz="6000">
                <a:solidFill>
                  <a:schemeClr val="lt1"/>
                </a:solidFill>
              </a:defRPr>
            </a:lvl1pPr>
            <a:lvl2pPr lvl="1" algn="ctr">
              <a:spcBef>
                <a:spcPts val="0"/>
              </a:spcBef>
              <a:spcAft>
                <a:spcPts val="0"/>
              </a:spcAft>
              <a:buClr>
                <a:schemeClr val="lt1"/>
              </a:buClr>
              <a:buSzPts val="6000"/>
              <a:buNone/>
              <a:defRPr sz="6000">
                <a:solidFill>
                  <a:schemeClr val="lt1"/>
                </a:solidFill>
              </a:defRPr>
            </a:lvl2pPr>
            <a:lvl3pPr lvl="2" algn="ctr">
              <a:spcBef>
                <a:spcPts val="0"/>
              </a:spcBef>
              <a:spcAft>
                <a:spcPts val="0"/>
              </a:spcAft>
              <a:buClr>
                <a:schemeClr val="lt1"/>
              </a:buClr>
              <a:buSzPts val="6000"/>
              <a:buNone/>
              <a:defRPr sz="6000">
                <a:solidFill>
                  <a:schemeClr val="lt1"/>
                </a:solidFill>
              </a:defRPr>
            </a:lvl3pPr>
            <a:lvl4pPr lvl="3" algn="ctr">
              <a:spcBef>
                <a:spcPts val="0"/>
              </a:spcBef>
              <a:spcAft>
                <a:spcPts val="0"/>
              </a:spcAft>
              <a:buClr>
                <a:schemeClr val="lt1"/>
              </a:buClr>
              <a:buSzPts val="6000"/>
              <a:buNone/>
              <a:defRPr sz="6000">
                <a:solidFill>
                  <a:schemeClr val="lt1"/>
                </a:solidFill>
              </a:defRPr>
            </a:lvl4pPr>
            <a:lvl5pPr lvl="4" algn="ctr">
              <a:spcBef>
                <a:spcPts val="0"/>
              </a:spcBef>
              <a:spcAft>
                <a:spcPts val="0"/>
              </a:spcAft>
              <a:buClr>
                <a:schemeClr val="lt1"/>
              </a:buClr>
              <a:buSzPts val="6000"/>
              <a:buNone/>
              <a:defRPr sz="6000">
                <a:solidFill>
                  <a:schemeClr val="lt1"/>
                </a:solidFill>
              </a:defRPr>
            </a:lvl5pPr>
            <a:lvl6pPr lvl="5" algn="ctr">
              <a:spcBef>
                <a:spcPts val="0"/>
              </a:spcBef>
              <a:spcAft>
                <a:spcPts val="0"/>
              </a:spcAft>
              <a:buClr>
                <a:schemeClr val="lt1"/>
              </a:buClr>
              <a:buSzPts val="6000"/>
              <a:buNone/>
              <a:defRPr sz="6000">
                <a:solidFill>
                  <a:schemeClr val="lt1"/>
                </a:solidFill>
              </a:defRPr>
            </a:lvl6pPr>
            <a:lvl7pPr lvl="6" algn="ctr">
              <a:spcBef>
                <a:spcPts val="0"/>
              </a:spcBef>
              <a:spcAft>
                <a:spcPts val="0"/>
              </a:spcAft>
              <a:buClr>
                <a:schemeClr val="lt1"/>
              </a:buClr>
              <a:buSzPts val="6000"/>
              <a:buNone/>
              <a:defRPr sz="6000">
                <a:solidFill>
                  <a:schemeClr val="lt1"/>
                </a:solidFill>
              </a:defRPr>
            </a:lvl7pPr>
            <a:lvl8pPr lvl="7" algn="ctr">
              <a:spcBef>
                <a:spcPts val="0"/>
              </a:spcBef>
              <a:spcAft>
                <a:spcPts val="0"/>
              </a:spcAft>
              <a:buClr>
                <a:schemeClr val="lt1"/>
              </a:buClr>
              <a:buSzPts val="6000"/>
              <a:buNone/>
              <a:defRPr sz="6000">
                <a:solidFill>
                  <a:schemeClr val="lt1"/>
                </a:solidFill>
              </a:defRPr>
            </a:lvl8pPr>
            <a:lvl9pPr lvl="8" algn="ctr">
              <a:spcBef>
                <a:spcPts val="0"/>
              </a:spcBef>
              <a:spcAft>
                <a:spcPts val="0"/>
              </a:spcAft>
              <a:buClr>
                <a:schemeClr val="lt1"/>
              </a:buClr>
              <a:buSzPts val="6000"/>
              <a:buNone/>
              <a:defRPr sz="6000">
                <a:solidFill>
                  <a:schemeClr val="lt1"/>
                </a:solidFill>
              </a:defRPr>
            </a:lvl9pPr>
          </a:lstStyle>
          <a:p/>
        </p:txBody>
      </p:sp>
      <p:sp>
        <p:nvSpPr>
          <p:cNvPr id="13" name="Google Shape;13;p2"/>
          <p:cNvSpPr txBox="1"/>
          <p:nvPr>
            <p:ph idx="1" type="subTitle"/>
          </p:nvPr>
        </p:nvSpPr>
        <p:spPr>
          <a:xfrm>
            <a:off x="411175" y="3398250"/>
            <a:ext cx="8282400" cy="1260600"/>
          </a:xfrm>
          <a:prstGeom prst="rect">
            <a:avLst/>
          </a:prstGeom>
        </p:spPr>
        <p:txBody>
          <a:bodyPr anchorCtr="0" anchor="ctr" bIns="91425" lIns="91425" spcFirstLastPara="1" rIns="91425" wrap="square" tIns="91425">
            <a:normAutofit/>
          </a:bodyPr>
          <a:lstStyle>
            <a:lvl1pPr lvl="0" algn="ctr">
              <a:lnSpc>
                <a:spcPct val="100000"/>
              </a:lnSpc>
              <a:spcBef>
                <a:spcPts val="0"/>
              </a:spcBef>
              <a:spcAft>
                <a:spcPts val="0"/>
              </a:spcAft>
              <a:buSzPts val="3600"/>
              <a:buFont typeface="Oswald"/>
              <a:buNone/>
              <a:defRPr sz="3600">
                <a:latin typeface="Oswald"/>
                <a:ea typeface="Oswald"/>
                <a:cs typeface="Oswald"/>
                <a:sym typeface="Oswald"/>
              </a:defRPr>
            </a:lvl1pPr>
            <a:lvl2pPr lvl="1" algn="ctr">
              <a:lnSpc>
                <a:spcPct val="100000"/>
              </a:lnSpc>
              <a:spcBef>
                <a:spcPts val="0"/>
              </a:spcBef>
              <a:spcAft>
                <a:spcPts val="0"/>
              </a:spcAft>
              <a:buSzPts val="3600"/>
              <a:buFont typeface="Oswald"/>
              <a:buNone/>
              <a:defRPr sz="3600">
                <a:latin typeface="Oswald"/>
                <a:ea typeface="Oswald"/>
                <a:cs typeface="Oswald"/>
                <a:sym typeface="Oswald"/>
              </a:defRPr>
            </a:lvl2pPr>
            <a:lvl3pPr lvl="2" algn="ctr">
              <a:lnSpc>
                <a:spcPct val="100000"/>
              </a:lnSpc>
              <a:spcBef>
                <a:spcPts val="0"/>
              </a:spcBef>
              <a:spcAft>
                <a:spcPts val="0"/>
              </a:spcAft>
              <a:buSzPts val="3600"/>
              <a:buFont typeface="Oswald"/>
              <a:buNone/>
              <a:defRPr sz="3600">
                <a:latin typeface="Oswald"/>
                <a:ea typeface="Oswald"/>
                <a:cs typeface="Oswald"/>
                <a:sym typeface="Oswald"/>
              </a:defRPr>
            </a:lvl3pPr>
            <a:lvl4pPr lvl="3" algn="ctr">
              <a:lnSpc>
                <a:spcPct val="100000"/>
              </a:lnSpc>
              <a:spcBef>
                <a:spcPts val="0"/>
              </a:spcBef>
              <a:spcAft>
                <a:spcPts val="0"/>
              </a:spcAft>
              <a:buSzPts val="3600"/>
              <a:buFont typeface="Oswald"/>
              <a:buNone/>
              <a:defRPr sz="3600">
                <a:latin typeface="Oswald"/>
                <a:ea typeface="Oswald"/>
                <a:cs typeface="Oswald"/>
                <a:sym typeface="Oswald"/>
              </a:defRPr>
            </a:lvl4pPr>
            <a:lvl5pPr lvl="4" algn="ctr">
              <a:lnSpc>
                <a:spcPct val="100000"/>
              </a:lnSpc>
              <a:spcBef>
                <a:spcPts val="0"/>
              </a:spcBef>
              <a:spcAft>
                <a:spcPts val="0"/>
              </a:spcAft>
              <a:buSzPts val="3600"/>
              <a:buFont typeface="Oswald"/>
              <a:buNone/>
              <a:defRPr sz="3600">
                <a:latin typeface="Oswald"/>
                <a:ea typeface="Oswald"/>
                <a:cs typeface="Oswald"/>
                <a:sym typeface="Oswald"/>
              </a:defRPr>
            </a:lvl5pPr>
            <a:lvl6pPr lvl="5" algn="ctr">
              <a:lnSpc>
                <a:spcPct val="100000"/>
              </a:lnSpc>
              <a:spcBef>
                <a:spcPts val="0"/>
              </a:spcBef>
              <a:spcAft>
                <a:spcPts val="0"/>
              </a:spcAft>
              <a:buSzPts val="3600"/>
              <a:buFont typeface="Oswald"/>
              <a:buNone/>
              <a:defRPr sz="3600">
                <a:latin typeface="Oswald"/>
                <a:ea typeface="Oswald"/>
                <a:cs typeface="Oswald"/>
                <a:sym typeface="Oswald"/>
              </a:defRPr>
            </a:lvl6pPr>
            <a:lvl7pPr lvl="6" algn="ctr">
              <a:lnSpc>
                <a:spcPct val="100000"/>
              </a:lnSpc>
              <a:spcBef>
                <a:spcPts val="0"/>
              </a:spcBef>
              <a:spcAft>
                <a:spcPts val="0"/>
              </a:spcAft>
              <a:buSzPts val="3600"/>
              <a:buFont typeface="Oswald"/>
              <a:buNone/>
              <a:defRPr sz="3600">
                <a:latin typeface="Oswald"/>
                <a:ea typeface="Oswald"/>
                <a:cs typeface="Oswald"/>
                <a:sym typeface="Oswald"/>
              </a:defRPr>
            </a:lvl7pPr>
            <a:lvl8pPr lvl="7" algn="ctr">
              <a:lnSpc>
                <a:spcPct val="100000"/>
              </a:lnSpc>
              <a:spcBef>
                <a:spcPts val="0"/>
              </a:spcBef>
              <a:spcAft>
                <a:spcPts val="0"/>
              </a:spcAft>
              <a:buSzPts val="3600"/>
              <a:buFont typeface="Oswald"/>
              <a:buNone/>
              <a:defRPr sz="3600">
                <a:latin typeface="Oswald"/>
                <a:ea typeface="Oswald"/>
                <a:cs typeface="Oswald"/>
                <a:sym typeface="Oswald"/>
              </a:defRPr>
            </a:lvl8pPr>
            <a:lvl9pPr lvl="8" algn="ctr">
              <a:lnSpc>
                <a:spcPct val="100000"/>
              </a:lnSpc>
              <a:spcBef>
                <a:spcPts val="0"/>
              </a:spcBef>
              <a:spcAft>
                <a:spcPts val="0"/>
              </a:spcAft>
              <a:buSzPts val="3600"/>
              <a:buFont typeface="Oswald"/>
              <a:buNone/>
              <a:defRPr sz="3600">
                <a:latin typeface="Oswald"/>
                <a:ea typeface="Oswald"/>
                <a:cs typeface="Oswald"/>
                <a:sym typeface="Oswald"/>
              </a:defRPr>
            </a:lvl9pPr>
          </a:lstStyle>
          <a:p/>
        </p:txBody>
      </p:sp>
      <p:sp>
        <p:nvSpPr>
          <p:cNvPr id="14" name="Google Shape;14;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
          <p:cNvSpPr/>
          <p:nvPr/>
        </p:nvSpPr>
        <p:spPr>
          <a:xfrm>
            <a:off x="0" y="1567350"/>
            <a:ext cx="9144000" cy="2008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
          <p:cNvSpPr txBox="1"/>
          <p:nvPr>
            <p:ph type="title"/>
          </p:nvPr>
        </p:nvSpPr>
        <p:spPr>
          <a:xfrm>
            <a:off x="430800" y="1889700"/>
            <a:ext cx="8282400" cy="15165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3600"/>
              <a:buNone/>
              <a:defRPr sz="3600">
                <a:solidFill>
                  <a:schemeClr val="lt1"/>
                </a:solidFill>
              </a:defRPr>
            </a:lvl1pPr>
            <a:lvl2pPr lvl="1" algn="ctr">
              <a:spcBef>
                <a:spcPts val="0"/>
              </a:spcBef>
              <a:spcAft>
                <a:spcPts val="0"/>
              </a:spcAft>
              <a:buClr>
                <a:schemeClr val="lt1"/>
              </a:buClr>
              <a:buSzPts val="3600"/>
              <a:buNone/>
              <a:defRPr sz="3600">
                <a:solidFill>
                  <a:schemeClr val="lt1"/>
                </a:solidFill>
              </a:defRPr>
            </a:lvl2pPr>
            <a:lvl3pPr lvl="2" algn="ctr">
              <a:spcBef>
                <a:spcPts val="0"/>
              </a:spcBef>
              <a:spcAft>
                <a:spcPts val="0"/>
              </a:spcAft>
              <a:buClr>
                <a:schemeClr val="lt1"/>
              </a:buClr>
              <a:buSzPts val="3600"/>
              <a:buNone/>
              <a:defRPr sz="3600">
                <a:solidFill>
                  <a:schemeClr val="lt1"/>
                </a:solidFill>
              </a:defRPr>
            </a:lvl3pPr>
            <a:lvl4pPr lvl="3" algn="ctr">
              <a:spcBef>
                <a:spcPts val="0"/>
              </a:spcBef>
              <a:spcAft>
                <a:spcPts val="0"/>
              </a:spcAft>
              <a:buClr>
                <a:schemeClr val="lt1"/>
              </a:buClr>
              <a:buSzPts val="3600"/>
              <a:buNone/>
              <a:defRPr sz="3600">
                <a:solidFill>
                  <a:schemeClr val="lt1"/>
                </a:solidFill>
              </a:defRPr>
            </a:lvl4pPr>
            <a:lvl5pPr lvl="4" algn="ctr">
              <a:spcBef>
                <a:spcPts val="0"/>
              </a:spcBef>
              <a:spcAft>
                <a:spcPts val="0"/>
              </a:spcAft>
              <a:buClr>
                <a:schemeClr val="lt1"/>
              </a:buClr>
              <a:buSzPts val="3600"/>
              <a:buNone/>
              <a:defRPr sz="3600">
                <a:solidFill>
                  <a:schemeClr val="lt1"/>
                </a:solidFill>
              </a:defRPr>
            </a:lvl5pPr>
            <a:lvl6pPr lvl="5" algn="ctr">
              <a:spcBef>
                <a:spcPts val="0"/>
              </a:spcBef>
              <a:spcAft>
                <a:spcPts val="0"/>
              </a:spcAft>
              <a:buClr>
                <a:schemeClr val="lt1"/>
              </a:buClr>
              <a:buSzPts val="3600"/>
              <a:buNone/>
              <a:defRPr sz="3600">
                <a:solidFill>
                  <a:schemeClr val="lt1"/>
                </a:solidFill>
              </a:defRPr>
            </a:lvl6pPr>
            <a:lvl7pPr lvl="6" algn="ctr">
              <a:spcBef>
                <a:spcPts val="0"/>
              </a:spcBef>
              <a:spcAft>
                <a:spcPts val="0"/>
              </a:spcAft>
              <a:buClr>
                <a:schemeClr val="lt1"/>
              </a:buClr>
              <a:buSzPts val="3600"/>
              <a:buNone/>
              <a:defRPr sz="3600">
                <a:solidFill>
                  <a:schemeClr val="lt1"/>
                </a:solidFill>
              </a:defRPr>
            </a:lvl7pPr>
            <a:lvl8pPr lvl="7" algn="ctr">
              <a:spcBef>
                <a:spcPts val="0"/>
              </a:spcBef>
              <a:spcAft>
                <a:spcPts val="0"/>
              </a:spcAft>
              <a:buClr>
                <a:schemeClr val="lt1"/>
              </a:buClr>
              <a:buSzPts val="3600"/>
              <a:buNone/>
              <a:defRPr sz="3600">
                <a:solidFill>
                  <a:schemeClr val="lt1"/>
                </a:solidFill>
              </a:defRPr>
            </a:lvl8pPr>
            <a:lvl9pPr lvl="8" algn="ctr">
              <a:spcBef>
                <a:spcPts val="0"/>
              </a:spcBef>
              <a:spcAft>
                <a:spcPts val="0"/>
              </a:spcAft>
              <a:buClr>
                <a:schemeClr val="lt1"/>
              </a:buClr>
              <a:buSzPts val="3600"/>
              <a:buNone/>
              <a:defRPr sz="3600">
                <a:solidFill>
                  <a:schemeClr val="lt1"/>
                </a:solidFill>
              </a:defRPr>
            </a:lvl9pPr>
          </a:lstStyle>
          <a:p/>
        </p:txBody>
      </p:sp>
      <p:sp>
        <p:nvSpPr>
          <p:cNvPr id="18" name="Google Shape;18;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cxnSp>
        <p:nvCxnSpPr>
          <p:cNvPr id="20" name="Google Shape;20;p4"/>
          <p:cNvCxnSpPr/>
          <p:nvPr/>
        </p:nvCxnSpPr>
        <p:spPr>
          <a:xfrm>
            <a:off x="429200" y="1275577"/>
            <a:ext cx="614100" cy="0"/>
          </a:xfrm>
          <a:prstGeom prst="straightConnector1">
            <a:avLst/>
          </a:prstGeom>
          <a:noFill/>
          <a:ln cap="flat" cmpd="sng" w="19050">
            <a:solidFill>
              <a:schemeClr val="dk2"/>
            </a:solidFill>
            <a:prstDash val="lgDash"/>
            <a:round/>
            <a:headEnd len="sm" w="sm" type="none"/>
            <a:tailEnd len="sm" w="sm" type="none"/>
          </a:ln>
        </p:spPr>
      </p:cxnSp>
      <p:sp>
        <p:nvSpPr>
          <p:cNvPr id="21" name="Google Shape;21;p4"/>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4"/>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3" name="Google Shape;23;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cxnSp>
        <p:nvCxnSpPr>
          <p:cNvPr id="25" name="Google Shape;25;p5"/>
          <p:cNvCxnSpPr/>
          <p:nvPr/>
        </p:nvCxnSpPr>
        <p:spPr>
          <a:xfrm>
            <a:off x="429200" y="1275577"/>
            <a:ext cx="614100" cy="0"/>
          </a:xfrm>
          <a:prstGeom prst="straightConnector1">
            <a:avLst/>
          </a:prstGeom>
          <a:noFill/>
          <a:ln cap="flat" cmpd="sng" w="19050">
            <a:solidFill>
              <a:schemeClr val="dk2"/>
            </a:solidFill>
            <a:prstDash val="lgDash"/>
            <a:round/>
            <a:headEnd len="sm" w="sm" type="none"/>
            <a:tailEnd len="sm" w="sm" type="none"/>
          </a:ln>
        </p:spPr>
      </p:cxnSp>
      <p:sp>
        <p:nvSpPr>
          <p:cNvPr id="26" name="Google Shape;26;p5"/>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7" name="Google Shape;27;p5"/>
          <p:cNvSpPr txBox="1"/>
          <p:nvPr>
            <p:ph idx="1" type="body"/>
          </p:nvPr>
        </p:nvSpPr>
        <p:spPr>
          <a:xfrm>
            <a:off x="311700" y="1468825"/>
            <a:ext cx="3999900" cy="3099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8" name="Google Shape;28;p5"/>
          <p:cNvSpPr txBox="1"/>
          <p:nvPr>
            <p:ph idx="2" type="body"/>
          </p:nvPr>
        </p:nvSpPr>
        <p:spPr>
          <a:xfrm>
            <a:off x="4832400" y="1468825"/>
            <a:ext cx="3999900" cy="3099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9" name="Google Shape;29;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0" name="Shape 30"/>
        <p:cNvGrpSpPr/>
        <p:nvPr/>
      </p:nvGrpSpPr>
      <p:grpSpPr>
        <a:xfrm>
          <a:off x="0" y="0"/>
          <a:ext cx="0" cy="0"/>
          <a:chOff x="0" y="0"/>
          <a:chExt cx="0" cy="0"/>
        </a:xfrm>
      </p:grpSpPr>
      <p:sp>
        <p:nvSpPr>
          <p:cNvPr id="31" name="Google Shape;31;p6"/>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2" name="Google Shape;32;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3" name="Shape 33"/>
        <p:cNvGrpSpPr/>
        <p:nvPr/>
      </p:nvGrpSpPr>
      <p:grpSpPr>
        <a:xfrm>
          <a:off x="0" y="0"/>
          <a:ext cx="0" cy="0"/>
          <a:chOff x="0" y="0"/>
          <a:chExt cx="0" cy="0"/>
        </a:xfrm>
      </p:grpSpPr>
      <p:cxnSp>
        <p:nvCxnSpPr>
          <p:cNvPr id="34" name="Google Shape;34;p7"/>
          <p:cNvCxnSpPr/>
          <p:nvPr/>
        </p:nvCxnSpPr>
        <p:spPr>
          <a:xfrm>
            <a:off x="418675" y="1457787"/>
            <a:ext cx="614100" cy="0"/>
          </a:xfrm>
          <a:prstGeom prst="straightConnector1">
            <a:avLst/>
          </a:prstGeom>
          <a:noFill/>
          <a:ln cap="flat" cmpd="sng" w="19050">
            <a:solidFill>
              <a:schemeClr val="dk2"/>
            </a:solidFill>
            <a:prstDash val="lgDash"/>
            <a:round/>
            <a:headEnd len="sm" w="sm" type="none"/>
            <a:tailEnd len="sm" w="sm" type="none"/>
          </a:ln>
        </p:spPr>
      </p:cxnSp>
      <p:sp>
        <p:nvSpPr>
          <p:cNvPr id="35" name="Google Shape;35;p7"/>
          <p:cNvSpPr txBox="1"/>
          <p:nvPr>
            <p:ph type="title"/>
          </p:nvPr>
        </p:nvSpPr>
        <p:spPr>
          <a:xfrm>
            <a:off x="311700" y="6318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6" name="Google Shape;36;p7"/>
          <p:cNvSpPr txBox="1"/>
          <p:nvPr>
            <p:ph idx="1" type="body"/>
          </p:nvPr>
        </p:nvSpPr>
        <p:spPr>
          <a:xfrm>
            <a:off x="311700" y="1618204"/>
            <a:ext cx="2808000" cy="29508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7" name="Google Shape;37;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8" name="Shape 38"/>
        <p:cNvGrpSpPr/>
        <p:nvPr/>
      </p:nvGrpSpPr>
      <p:grpSpPr>
        <a:xfrm>
          <a:off x="0" y="0"/>
          <a:ext cx="0" cy="0"/>
          <a:chOff x="0" y="0"/>
          <a:chExt cx="0" cy="0"/>
        </a:xfrm>
      </p:grpSpPr>
      <p:sp>
        <p:nvSpPr>
          <p:cNvPr id="39" name="Google Shape;39;p8"/>
          <p:cNvSpPr txBox="1"/>
          <p:nvPr>
            <p:ph type="title"/>
          </p:nvPr>
        </p:nvSpPr>
        <p:spPr>
          <a:xfrm>
            <a:off x="490250" y="528900"/>
            <a:ext cx="5678100" cy="40857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5400"/>
              <a:buNone/>
              <a:defRPr sz="5400">
                <a:solidFill>
                  <a:schemeClr val="lt1"/>
                </a:solidFill>
              </a:defRPr>
            </a:lvl1pPr>
            <a:lvl2pPr lvl="1">
              <a:spcBef>
                <a:spcPts val="0"/>
              </a:spcBef>
              <a:spcAft>
                <a:spcPts val="0"/>
              </a:spcAft>
              <a:buClr>
                <a:schemeClr val="lt1"/>
              </a:buClr>
              <a:buSzPts val="5400"/>
              <a:buNone/>
              <a:defRPr sz="5400">
                <a:solidFill>
                  <a:schemeClr val="lt1"/>
                </a:solidFill>
              </a:defRPr>
            </a:lvl2pPr>
            <a:lvl3pPr lvl="2">
              <a:spcBef>
                <a:spcPts val="0"/>
              </a:spcBef>
              <a:spcAft>
                <a:spcPts val="0"/>
              </a:spcAft>
              <a:buClr>
                <a:schemeClr val="lt1"/>
              </a:buClr>
              <a:buSzPts val="5400"/>
              <a:buNone/>
              <a:defRPr sz="5400">
                <a:solidFill>
                  <a:schemeClr val="lt1"/>
                </a:solidFill>
              </a:defRPr>
            </a:lvl3pPr>
            <a:lvl4pPr lvl="3">
              <a:spcBef>
                <a:spcPts val="0"/>
              </a:spcBef>
              <a:spcAft>
                <a:spcPts val="0"/>
              </a:spcAft>
              <a:buClr>
                <a:schemeClr val="lt1"/>
              </a:buClr>
              <a:buSzPts val="5400"/>
              <a:buNone/>
              <a:defRPr sz="5400">
                <a:solidFill>
                  <a:schemeClr val="lt1"/>
                </a:solidFill>
              </a:defRPr>
            </a:lvl4pPr>
            <a:lvl5pPr lvl="4">
              <a:spcBef>
                <a:spcPts val="0"/>
              </a:spcBef>
              <a:spcAft>
                <a:spcPts val="0"/>
              </a:spcAft>
              <a:buClr>
                <a:schemeClr val="lt1"/>
              </a:buClr>
              <a:buSzPts val="5400"/>
              <a:buNone/>
              <a:defRPr sz="5400">
                <a:solidFill>
                  <a:schemeClr val="lt1"/>
                </a:solidFill>
              </a:defRPr>
            </a:lvl5pPr>
            <a:lvl6pPr lvl="5">
              <a:spcBef>
                <a:spcPts val="0"/>
              </a:spcBef>
              <a:spcAft>
                <a:spcPts val="0"/>
              </a:spcAft>
              <a:buClr>
                <a:schemeClr val="lt1"/>
              </a:buClr>
              <a:buSzPts val="5400"/>
              <a:buNone/>
              <a:defRPr sz="5400">
                <a:solidFill>
                  <a:schemeClr val="lt1"/>
                </a:solidFill>
              </a:defRPr>
            </a:lvl6pPr>
            <a:lvl7pPr lvl="6">
              <a:spcBef>
                <a:spcPts val="0"/>
              </a:spcBef>
              <a:spcAft>
                <a:spcPts val="0"/>
              </a:spcAft>
              <a:buClr>
                <a:schemeClr val="lt1"/>
              </a:buClr>
              <a:buSzPts val="5400"/>
              <a:buNone/>
              <a:defRPr sz="5400">
                <a:solidFill>
                  <a:schemeClr val="lt1"/>
                </a:solidFill>
              </a:defRPr>
            </a:lvl7pPr>
            <a:lvl8pPr lvl="7">
              <a:spcBef>
                <a:spcPts val="0"/>
              </a:spcBef>
              <a:spcAft>
                <a:spcPts val="0"/>
              </a:spcAft>
              <a:buClr>
                <a:schemeClr val="lt1"/>
              </a:buClr>
              <a:buSzPts val="5400"/>
              <a:buNone/>
              <a:defRPr sz="5400">
                <a:solidFill>
                  <a:schemeClr val="lt1"/>
                </a:solidFill>
              </a:defRPr>
            </a:lvl8pPr>
            <a:lvl9pPr lvl="8">
              <a:spcBef>
                <a:spcPts val="0"/>
              </a:spcBef>
              <a:spcAft>
                <a:spcPts val="0"/>
              </a:spcAft>
              <a:buClr>
                <a:schemeClr val="lt1"/>
              </a:buClr>
              <a:buSzPts val="5400"/>
              <a:buNone/>
              <a:defRPr sz="5400">
                <a:solidFill>
                  <a:schemeClr val="lt1"/>
                </a:solidFill>
              </a:defRPr>
            </a:lvl9pPr>
          </a:lstStyle>
          <a:p/>
        </p:txBody>
      </p:sp>
      <p:sp>
        <p:nvSpPr>
          <p:cNvPr id="40" name="Google Shape;40;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1"/>
        </a:solidFill>
      </p:bgPr>
    </p:bg>
    <p:spTree>
      <p:nvGrpSpPr>
        <p:cNvPr id="41" name="Shape 41"/>
        <p:cNvGrpSpPr/>
        <p:nvPr/>
      </p:nvGrpSpPr>
      <p:grpSpPr>
        <a:xfrm>
          <a:off x="0" y="0"/>
          <a:ext cx="0" cy="0"/>
          <a:chOff x="0" y="0"/>
          <a:chExt cx="0" cy="0"/>
        </a:xfrm>
      </p:grpSpPr>
      <p:sp>
        <p:nvSpPr>
          <p:cNvPr id="42" name="Google Shape;42;p9"/>
          <p:cNvSpPr/>
          <p:nvPr/>
        </p:nvSpPr>
        <p:spPr>
          <a:xfrm>
            <a:off x="4572000" y="175"/>
            <a:ext cx="4572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3" name="Google Shape;43;p9"/>
          <p:cNvCxnSpPr/>
          <p:nvPr/>
        </p:nvCxnSpPr>
        <p:spPr>
          <a:xfrm>
            <a:off x="5029675" y="4495500"/>
            <a:ext cx="577200" cy="0"/>
          </a:xfrm>
          <a:prstGeom prst="straightConnector1">
            <a:avLst/>
          </a:prstGeom>
          <a:noFill/>
          <a:ln cap="flat" cmpd="sng" w="19050">
            <a:solidFill>
              <a:schemeClr val="dk1"/>
            </a:solidFill>
            <a:prstDash val="lgDash"/>
            <a:round/>
            <a:headEnd len="sm" w="sm" type="none"/>
            <a:tailEnd len="sm" w="sm" type="none"/>
          </a:ln>
        </p:spPr>
      </p:cxnSp>
      <p:sp>
        <p:nvSpPr>
          <p:cNvPr id="44" name="Google Shape;44;p9"/>
          <p:cNvSpPr txBox="1"/>
          <p:nvPr>
            <p:ph type="title"/>
          </p:nvPr>
        </p:nvSpPr>
        <p:spPr>
          <a:xfrm>
            <a:off x="265500" y="1078750"/>
            <a:ext cx="4045200" cy="17892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4600"/>
              <a:buNone/>
              <a:defRPr sz="4600">
                <a:solidFill>
                  <a:schemeClr val="lt1"/>
                </a:solidFill>
              </a:defRPr>
            </a:lvl1pPr>
            <a:lvl2pPr lvl="1" algn="ctr">
              <a:spcBef>
                <a:spcPts val="0"/>
              </a:spcBef>
              <a:spcAft>
                <a:spcPts val="0"/>
              </a:spcAft>
              <a:buClr>
                <a:schemeClr val="lt1"/>
              </a:buClr>
              <a:buSzPts val="4600"/>
              <a:buNone/>
              <a:defRPr sz="4600">
                <a:solidFill>
                  <a:schemeClr val="lt1"/>
                </a:solidFill>
              </a:defRPr>
            </a:lvl2pPr>
            <a:lvl3pPr lvl="2" algn="ctr">
              <a:spcBef>
                <a:spcPts val="0"/>
              </a:spcBef>
              <a:spcAft>
                <a:spcPts val="0"/>
              </a:spcAft>
              <a:buClr>
                <a:schemeClr val="lt1"/>
              </a:buClr>
              <a:buSzPts val="4600"/>
              <a:buNone/>
              <a:defRPr sz="4600">
                <a:solidFill>
                  <a:schemeClr val="lt1"/>
                </a:solidFill>
              </a:defRPr>
            </a:lvl3pPr>
            <a:lvl4pPr lvl="3" algn="ctr">
              <a:spcBef>
                <a:spcPts val="0"/>
              </a:spcBef>
              <a:spcAft>
                <a:spcPts val="0"/>
              </a:spcAft>
              <a:buClr>
                <a:schemeClr val="lt1"/>
              </a:buClr>
              <a:buSzPts val="4600"/>
              <a:buNone/>
              <a:defRPr sz="4600">
                <a:solidFill>
                  <a:schemeClr val="lt1"/>
                </a:solidFill>
              </a:defRPr>
            </a:lvl4pPr>
            <a:lvl5pPr lvl="4" algn="ctr">
              <a:spcBef>
                <a:spcPts val="0"/>
              </a:spcBef>
              <a:spcAft>
                <a:spcPts val="0"/>
              </a:spcAft>
              <a:buClr>
                <a:schemeClr val="lt1"/>
              </a:buClr>
              <a:buSzPts val="4600"/>
              <a:buNone/>
              <a:defRPr sz="4600">
                <a:solidFill>
                  <a:schemeClr val="lt1"/>
                </a:solidFill>
              </a:defRPr>
            </a:lvl5pPr>
            <a:lvl6pPr lvl="5" algn="ctr">
              <a:spcBef>
                <a:spcPts val="0"/>
              </a:spcBef>
              <a:spcAft>
                <a:spcPts val="0"/>
              </a:spcAft>
              <a:buClr>
                <a:schemeClr val="lt1"/>
              </a:buClr>
              <a:buSzPts val="4600"/>
              <a:buNone/>
              <a:defRPr sz="4600">
                <a:solidFill>
                  <a:schemeClr val="lt1"/>
                </a:solidFill>
              </a:defRPr>
            </a:lvl6pPr>
            <a:lvl7pPr lvl="6" algn="ctr">
              <a:spcBef>
                <a:spcPts val="0"/>
              </a:spcBef>
              <a:spcAft>
                <a:spcPts val="0"/>
              </a:spcAft>
              <a:buClr>
                <a:schemeClr val="lt1"/>
              </a:buClr>
              <a:buSzPts val="4600"/>
              <a:buNone/>
              <a:defRPr sz="4600">
                <a:solidFill>
                  <a:schemeClr val="lt1"/>
                </a:solidFill>
              </a:defRPr>
            </a:lvl7pPr>
            <a:lvl8pPr lvl="7" algn="ctr">
              <a:spcBef>
                <a:spcPts val="0"/>
              </a:spcBef>
              <a:spcAft>
                <a:spcPts val="0"/>
              </a:spcAft>
              <a:buClr>
                <a:schemeClr val="lt1"/>
              </a:buClr>
              <a:buSzPts val="4600"/>
              <a:buNone/>
              <a:defRPr sz="4600">
                <a:solidFill>
                  <a:schemeClr val="lt1"/>
                </a:solidFill>
              </a:defRPr>
            </a:lvl8pPr>
            <a:lvl9pPr lvl="8" algn="ctr">
              <a:spcBef>
                <a:spcPts val="0"/>
              </a:spcBef>
              <a:spcAft>
                <a:spcPts val="0"/>
              </a:spcAft>
              <a:buClr>
                <a:schemeClr val="lt1"/>
              </a:buClr>
              <a:buSzPts val="4600"/>
              <a:buNone/>
              <a:defRPr sz="4600">
                <a:solidFill>
                  <a:schemeClr val="lt1"/>
                </a:solidFill>
              </a:defRPr>
            </a:lvl9pPr>
          </a:lstStyle>
          <a:p/>
        </p:txBody>
      </p:sp>
      <p:sp>
        <p:nvSpPr>
          <p:cNvPr id="45" name="Google Shape;45;p9"/>
          <p:cNvSpPr txBox="1"/>
          <p:nvPr>
            <p:ph idx="1" type="subTitle"/>
          </p:nvPr>
        </p:nvSpPr>
        <p:spPr>
          <a:xfrm>
            <a:off x="265500" y="29214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1900"/>
              <a:buNone/>
              <a:defRPr sz="1900">
                <a:solidFill>
                  <a:schemeClr val="lt1"/>
                </a:solidFill>
              </a:defRPr>
            </a:lvl1pPr>
            <a:lvl2pPr lvl="1" algn="ctr">
              <a:lnSpc>
                <a:spcPct val="100000"/>
              </a:lnSpc>
              <a:spcBef>
                <a:spcPts val="0"/>
              </a:spcBef>
              <a:spcAft>
                <a:spcPts val="0"/>
              </a:spcAft>
              <a:buClr>
                <a:schemeClr val="lt1"/>
              </a:buClr>
              <a:buSzPts val="1900"/>
              <a:buNone/>
              <a:defRPr sz="1900">
                <a:solidFill>
                  <a:schemeClr val="lt1"/>
                </a:solidFill>
              </a:defRPr>
            </a:lvl2pPr>
            <a:lvl3pPr lvl="2" algn="ctr">
              <a:lnSpc>
                <a:spcPct val="100000"/>
              </a:lnSpc>
              <a:spcBef>
                <a:spcPts val="0"/>
              </a:spcBef>
              <a:spcAft>
                <a:spcPts val="0"/>
              </a:spcAft>
              <a:buClr>
                <a:schemeClr val="lt1"/>
              </a:buClr>
              <a:buSzPts val="1900"/>
              <a:buNone/>
              <a:defRPr sz="1900">
                <a:solidFill>
                  <a:schemeClr val="lt1"/>
                </a:solidFill>
              </a:defRPr>
            </a:lvl3pPr>
            <a:lvl4pPr lvl="3" algn="ctr">
              <a:lnSpc>
                <a:spcPct val="100000"/>
              </a:lnSpc>
              <a:spcBef>
                <a:spcPts val="0"/>
              </a:spcBef>
              <a:spcAft>
                <a:spcPts val="0"/>
              </a:spcAft>
              <a:buClr>
                <a:schemeClr val="lt1"/>
              </a:buClr>
              <a:buSzPts val="1900"/>
              <a:buNone/>
              <a:defRPr sz="1900">
                <a:solidFill>
                  <a:schemeClr val="lt1"/>
                </a:solidFill>
              </a:defRPr>
            </a:lvl4pPr>
            <a:lvl5pPr lvl="4" algn="ctr">
              <a:lnSpc>
                <a:spcPct val="100000"/>
              </a:lnSpc>
              <a:spcBef>
                <a:spcPts val="0"/>
              </a:spcBef>
              <a:spcAft>
                <a:spcPts val="0"/>
              </a:spcAft>
              <a:buClr>
                <a:schemeClr val="lt1"/>
              </a:buClr>
              <a:buSzPts val="1900"/>
              <a:buNone/>
              <a:defRPr sz="1900">
                <a:solidFill>
                  <a:schemeClr val="lt1"/>
                </a:solidFill>
              </a:defRPr>
            </a:lvl5pPr>
            <a:lvl6pPr lvl="5" algn="ctr">
              <a:lnSpc>
                <a:spcPct val="100000"/>
              </a:lnSpc>
              <a:spcBef>
                <a:spcPts val="0"/>
              </a:spcBef>
              <a:spcAft>
                <a:spcPts val="0"/>
              </a:spcAft>
              <a:buClr>
                <a:schemeClr val="lt1"/>
              </a:buClr>
              <a:buSzPts val="1900"/>
              <a:buNone/>
              <a:defRPr sz="1900">
                <a:solidFill>
                  <a:schemeClr val="lt1"/>
                </a:solidFill>
              </a:defRPr>
            </a:lvl6pPr>
            <a:lvl7pPr lvl="6" algn="ctr">
              <a:lnSpc>
                <a:spcPct val="100000"/>
              </a:lnSpc>
              <a:spcBef>
                <a:spcPts val="0"/>
              </a:spcBef>
              <a:spcAft>
                <a:spcPts val="0"/>
              </a:spcAft>
              <a:buClr>
                <a:schemeClr val="lt1"/>
              </a:buClr>
              <a:buSzPts val="1900"/>
              <a:buNone/>
              <a:defRPr sz="1900">
                <a:solidFill>
                  <a:schemeClr val="lt1"/>
                </a:solidFill>
              </a:defRPr>
            </a:lvl7pPr>
            <a:lvl8pPr lvl="7" algn="ctr">
              <a:lnSpc>
                <a:spcPct val="100000"/>
              </a:lnSpc>
              <a:spcBef>
                <a:spcPts val="0"/>
              </a:spcBef>
              <a:spcAft>
                <a:spcPts val="0"/>
              </a:spcAft>
              <a:buClr>
                <a:schemeClr val="lt1"/>
              </a:buClr>
              <a:buSzPts val="1900"/>
              <a:buNone/>
              <a:defRPr sz="1900">
                <a:solidFill>
                  <a:schemeClr val="lt1"/>
                </a:solidFill>
              </a:defRPr>
            </a:lvl8pPr>
            <a:lvl9pPr lvl="8" algn="ctr">
              <a:lnSpc>
                <a:spcPct val="100000"/>
              </a:lnSpc>
              <a:spcBef>
                <a:spcPts val="0"/>
              </a:spcBef>
              <a:spcAft>
                <a:spcPts val="0"/>
              </a:spcAft>
              <a:buClr>
                <a:schemeClr val="lt1"/>
              </a:buClr>
              <a:buSzPts val="1900"/>
              <a:buNone/>
              <a:defRPr sz="1900">
                <a:solidFill>
                  <a:schemeClr val="lt1"/>
                </a:solidFill>
              </a:defRPr>
            </a:lvl9pPr>
          </a:lstStyle>
          <a:p/>
        </p:txBody>
      </p:sp>
      <p:sp>
        <p:nvSpPr>
          <p:cNvPr id="46" name="Google Shape;46;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7" name="Google Shape;47;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8" name="Shape 48"/>
        <p:cNvGrpSpPr/>
        <p:nvPr/>
      </p:nvGrpSpPr>
      <p:grpSpPr>
        <a:xfrm>
          <a:off x="0" y="0"/>
          <a:ext cx="0" cy="0"/>
          <a:chOff x="0" y="0"/>
          <a:chExt cx="0" cy="0"/>
        </a:xfrm>
      </p:grpSpPr>
      <p:sp>
        <p:nvSpPr>
          <p:cNvPr id="49" name="Google Shape;49;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2100"/>
              <a:buFont typeface="Oswald"/>
              <a:buNone/>
              <a:defRPr sz="2100">
                <a:latin typeface="Oswald"/>
                <a:ea typeface="Oswald"/>
                <a:cs typeface="Oswald"/>
                <a:sym typeface="Oswald"/>
              </a:defRPr>
            </a:lvl1pPr>
          </a:lstStyle>
          <a:p/>
        </p:txBody>
      </p:sp>
      <p:sp>
        <p:nvSpPr>
          <p:cNvPr id="50" name="Google Shape;50;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1" name="Shape 51"/>
        <p:cNvGrpSpPr/>
        <p:nvPr/>
      </p:nvGrpSpPr>
      <p:grpSpPr>
        <a:xfrm>
          <a:off x="0" y="0"/>
          <a:ext cx="0" cy="0"/>
          <a:chOff x="0" y="0"/>
          <a:chExt cx="0" cy="0"/>
        </a:xfrm>
      </p:grpSpPr>
      <p:cxnSp>
        <p:nvCxnSpPr>
          <p:cNvPr id="52" name="Google Shape;52;p11"/>
          <p:cNvCxnSpPr/>
          <p:nvPr/>
        </p:nvCxnSpPr>
        <p:spPr>
          <a:xfrm>
            <a:off x="413275" y="2988275"/>
            <a:ext cx="910500" cy="0"/>
          </a:xfrm>
          <a:prstGeom prst="straightConnector1">
            <a:avLst/>
          </a:prstGeom>
          <a:noFill/>
          <a:ln cap="flat" cmpd="sng" w="28575">
            <a:solidFill>
              <a:schemeClr val="dk1"/>
            </a:solidFill>
            <a:prstDash val="lgDash"/>
            <a:round/>
            <a:headEnd len="sm" w="sm" type="none"/>
            <a:tailEnd len="sm" w="sm" type="none"/>
          </a:ln>
        </p:spPr>
      </p:cxnSp>
      <p:sp>
        <p:nvSpPr>
          <p:cNvPr id="53" name="Google Shape;53;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spcBef>
                <a:spcPts val="0"/>
              </a:spcBef>
              <a:spcAft>
                <a:spcPts val="0"/>
              </a:spcAft>
              <a:buSzPts val="12000"/>
              <a:buNone/>
              <a:defRPr sz="12000"/>
            </a:lvl1pPr>
            <a:lvl2pPr lvl="1">
              <a:spcBef>
                <a:spcPts val="0"/>
              </a:spcBef>
              <a:spcAft>
                <a:spcPts val="0"/>
              </a:spcAft>
              <a:buSzPts val="12000"/>
              <a:buNone/>
              <a:defRPr sz="12000"/>
            </a:lvl2pPr>
            <a:lvl3pPr lvl="2">
              <a:spcBef>
                <a:spcPts val="0"/>
              </a:spcBef>
              <a:spcAft>
                <a:spcPts val="0"/>
              </a:spcAft>
              <a:buSzPts val="12000"/>
              <a:buNone/>
              <a:defRPr sz="12000"/>
            </a:lvl3pPr>
            <a:lvl4pPr lvl="3">
              <a:spcBef>
                <a:spcPts val="0"/>
              </a:spcBef>
              <a:spcAft>
                <a:spcPts val="0"/>
              </a:spcAft>
              <a:buSzPts val="12000"/>
              <a:buNone/>
              <a:defRPr sz="12000"/>
            </a:lvl4pPr>
            <a:lvl5pPr lvl="4">
              <a:spcBef>
                <a:spcPts val="0"/>
              </a:spcBef>
              <a:spcAft>
                <a:spcPts val="0"/>
              </a:spcAft>
              <a:buSzPts val="12000"/>
              <a:buNone/>
              <a:defRPr sz="12000"/>
            </a:lvl5pPr>
            <a:lvl6pPr lvl="5">
              <a:spcBef>
                <a:spcPts val="0"/>
              </a:spcBef>
              <a:spcAft>
                <a:spcPts val="0"/>
              </a:spcAft>
              <a:buSzPts val="12000"/>
              <a:buNone/>
              <a:defRPr sz="12000"/>
            </a:lvl6pPr>
            <a:lvl7pPr lvl="6">
              <a:spcBef>
                <a:spcPts val="0"/>
              </a:spcBef>
              <a:spcAft>
                <a:spcPts val="0"/>
              </a:spcAft>
              <a:buSzPts val="12000"/>
              <a:buNone/>
              <a:defRPr sz="12000"/>
            </a:lvl7pPr>
            <a:lvl8pPr lvl="7">
              <a:spcBef>
                <a:spcPts val="0"/>
              </a:spcBef>
              <a:spcAft>
                <a:spcPts val="0"/>
              </a:spcAft>
              <a:buSzPts val="12000"/>
              <a:buNone/>
              <a:defRPr sz="12000"/>
            </a:lvl8pPr>
            <a:lvl9pPr lvl="8">
              <a:spcBef>
                <a:spcPts val="0"/>
              </a:spcBef>
              <a:spcAft>
                <a:spcPts val="0"/>
              </a:spcAft>
              <a:buSzPts val="12000"/>
              <a:buNone/>
              <a:defRPr sz="12000"/>
            </a:lvl9pPr>
          </a:lstStyle>
          <a:p>
            <a:r>
              <a:t>xx%</a:t>
            </a:r>
          </a:p>
        </p:txBody>
      </p:sp>
      <p:sp>
        <p:nvSpPr>
          <p:cNvPr id="54" name="Google Shape;54;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55" name="Google Shape;55;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6" name="Shape 56"/>
        <p:cNvGrpSpPr/>
        <p:nvPr/>
      </p:nvGrpSpPr>
      <p:grpSpPr>
        <a:xfrm>
          <a:off x="0" y="0"/>
          <a:ext cx="0" cy="0"/>
          <a:chOff x="0" y="0"/>
          <a:chExt cx="0" cy="0"/>
        </a:xfrm>
      </p:grpSpPr>
      <p:sp>
        <p:nvSpPr>
          <p:cNvPr id="57" name="Google Shape;57;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odern-writer">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72500"/>
            <a:ext cx="8520600" cy="733500"/>
          </a:xfrm>
          <a:prstGeom prst="rect">
            <a:avLst/>
          </a:prstGeom>
          <a:noFill/>
          <a:ln>
            <a:noFill/>
          </a:ln>
        </p:spPr>
        <p:txBody>
          <a:bodyPr anchorCtr="0" anchor="b" bIns="91425" lIns="91425" spcFirstLastPara="1" rIns="91425" wrap="square" tIns="91425">
            <a:normAutofit/>
          </a:bodyPr>
          <a:lstStyle>
            <a:lvl1pPr lvl="0">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1pPr>
            <a:lvl2pPr lvl="1">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2pPr>
            <a:lvl3pPr lvl="2">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3pPr>
            <a:lvl4pPr lvl="3">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4pPr>
            <a:lvl5pPr lvl="4">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5pPr>
            <a:lvl6pPr lvl="5">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6pPr>
            <a:lvl7pPr lvl="6">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7pPr>
            <a:lvl8pPr lvl="7">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8pPr>
            <a:lvl9pPr lvl="8">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9pPr>
          </a:lstStyle>
          <a:p/>
        </p:txBody>
      </p:sp>
      <p:sp>
        <p:nvSpPr>
          <p:cNvPr id="7" name="Google Shape;7;p1"/>
          <p:cNvSpPr txBox="1"/>
          <p:nvPr>
            <p:ph idx="1" type="body"/>
          </p:nvPr>
        </p:nvSpPr>
        <p:spPr>
          <a:xfrm>
            <a:off x="311700" y="1468825"/>
            <a:ext cx="8520600" cy="3099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indent="-317500" lvl="1" marL="9144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indent="-317500" lvl="2" marL="13716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indent="-317500" lvl="3" marL="18288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indent="-317500" lvl="4" marL="22860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indent="-317500" lvl="5" marL="27432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indent="-317500" lvl="6" marL="32004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indent="-317500" lvl="7" marL="36576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indent="-317500" lvl="8" marL="41148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Source Code Pro"/>
                <a:ea typeface="Source Code Pro"/>
                <a:cs typeface="Source Code Pro"/>
                <a:sym typeface="Source Code Pro"/>
              </a:defRPr>
            </a:lvl1pPr>
            <a:lvl2pPr lvl="1" algn="r">
              <a:buNone/>
              <a:defRPr sz="1000">
                <a:solidFill>
                  <a:schemeClr val="dk2"/>
                </a:solidFill>
                <a:latin typeface="Source Code Pro"/>
                <a:ea typeface="Source Code Pro"/>
                <a:cs typeface="Source Code Pro"/>
                <a:sym typeface="Source Code Pro"/>
              </a:defRPr>
            </a:lvl2pPr>
            <a:lvl3pPr lvl="2" algn="r">
              <a:buNone/>
              <a:defRPr sz="1000">
                <a:solidFill>
                  <a:schemeClr val="dk2"/>
                </a:solidFill>
                <a:latin typeface="Source Code Pro"/>
                <a:ea typeface="Source Code Pro"/>
                <a:cs typeface="Source Code Pro"/>
                <a:sym typeface="Source Code Pro"/>
              </a:defRPr>
            </a:lvl3pPr>
            <a:lvl4pPr lvl="3" algn="r">
              <a:buNone/>
              <a:defRPr sz="1000">
                <a:solidFill>
                  <a:schemeClr val="dk2"/>
                </a:solidFill>
                <a:latin typeface="Source Code Pro"/>
                <a:ea typeface="Source Code Pro"/>
                <a:cs typeface="Source Code Pro"/>
                <a:sym typeface="Source Code Pro"/>
              </a:defRPr>
            </a:lvl4pPr>
            <a:lvl5pPr lvl="4" algn="r">
              <a:buNone/>
              <a:defRPr sz="1000">
                <a:solidFill>
                  <a:schemeClr val="dk2"/>
                </a:solidFill>
                <a:latin typeface="Source Code Pro"/>
                <a:ea typeface="Source Code Pro"/>
                <a:cs typeface="Source Code Pro"/>
                <a:sym typeface="Source Code Pro"/>
              </a:defRPr>
            </a:lvl5pPr>
            <a:lvl6pPr lvl="5" algn="r">
              <a:buNone/>
              <a:defRPr sz="1000">
                <a:solidFill>
                  <a:schemeClr val="dk2"/>
                </a:solidFill>
                <a:latin typeface="Source Code Pro"/>
                <a:ea typeface="Source Code Pro"/>
                <a:cs typeface="Source Code Pro"/>
                <a:sym typeface="Source Code Pro"/>
              </a:defRPr>
            </a:lvl6pPr>
            <a:lvl7pPr lvl="6" algn="r">
              <a:buNone/>
              <a:defRPr sz="1000">
                <a:solidFill>
                  <a:schemeClr val="dk2"/>
                </a:solidFill>
                <a:latin typeface="Source Code Pro"/>
                <a:ea typeface="Source Code Pro"/>
                <a:cs typeface="Source Code Pro"/>
                <a:sym typeface="Source Code Pro"/>
              </a:defRPr>
            </a:lvl7pPr>
            <a:lvl8pPr lvl="7" algn="r">
              <a:buNone/>
              <a:defRPr sz="1000">
                <a:solidFill>
                  <a:schemeClr val="dk2"/>
                </a:solidFill>
                <a:latin typeface="Source Code Pro"/>
                <a:ea typeface="Source Code Pro"/>
                <a:cs typeface="Source Code Pro"/>
                <a:sym typeface="Source Code Pro"/>
              </a:defRPr>
            </a:lvl8pPr>
            <a:lvl9pPr lvl="8" algn="r">
              <a:buNone/>
              <a:defRPr sz="1000">
                <a:solidFill>
                  <a:schemeClr val="dk2"/>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3"/>
          <p:cNvSpPr txBox="1"/>
          <p:nvPr>
            <p:ph type="ctrTitle"/>
          </p:nvPr>
        </p:nvSpPr>
        <p:spPr>
          <a:xfrm>
            <a:off x="411175" y="644300"/>
            <a:ext cx="8282400" cy="21090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Campaign Planning 101</a:t>
            </a:r>
            <a:endParaRPr/>
          </a:p>
        </p:txBody>
      </p:sp>
      <p:sp>
        <p:nvSpPr>
          <p:cNvPr id="63" name="Google Shape;63;p13"/>
          <p:cNvSpPr txBox="1"/>
          <p:nvPr>
            <p:ph idx="1" type="subTitle"/>
          </p:nvPr>
        </p:nvSpPr>
        <p:spPr>
          <a:xfrm>
            <a:off x="411175" y="3398250"/>
            <a:ext cx="8282400" cy="12606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4"/>
          <p:cNvSpPr txBox="1"/>
          <p:nvPr>
            <p:ph type="title"/>
          </p:nvPr>
        </p:nvSpPr>
        <p:spPr>
          <a:xfrm>
            <a:off x="265500" y="1078750"/>
            <a:ext cx="4045200" cy="17892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The Basics</a:t>
            </a:r>
            <a:endParaRPr/>
          </a:p>
        </p:txBody>
      </p:sp>
      <p:sp>
        <p:nvSpPr>
          <p:cNvPr id="69" name="Google Shape;69;p14"/>
          <p:cNvSpPr txBox="1"/>
          <p:nvPr>
            <p:ph idx="1" type="subTitle"/>
          </p:nvPr>
        </p:nvSpPr>
        <p:spPr>
          <a:xfrm>
            <a:off x="265500" y="2921401"/>
            <a:ext cx="4045200" cy="13455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sp>
        <p:nvSpPr>
          <p:cNvPr id="70" name="Google Shape;70;p14"/>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p>
            <a:pPr indent="-342900" lvl="0" marL="457200" rtl="0" algn="l">
              <a:spcBef>
                <a:spcPts val="0"/>
              </a:spcBef>
              <a:spcAft>
                <a:spcPts val="0"/>
              </a:spcAft>
              <a:buSzPts val="1800"/>
              <a:buChar char="●"/>
            </a:pPr>
            <a:r>
              <a:rPr lang="en"/>
              <a:t>Be flexible but focused on accountability</a:t>
            </a:r>
            <a:endParaRPr/>
          </a:p>
          <a:p>
            <a:pPr indent="-342900" lvl="0" marL="457200" rtl="0" algn="l">
              <a:spcBef>
                <a:spcPts val="0"/>
              </a:spcBef>
              <a:spcAft>
                <a:spcPts val="0"/>
              </a:spcAft>
              <a:buSzPts val="1800"/>
              <a:buChar char="●"/>
            </a:pPr>
            <a:r>
              <a:rPr lang="en"/>
              <a:t>Do what works for you and your team</a:t>
            </a:r>
            <a:endParaRPr/>
          </a:p>
          <a:p>
            <a:pPr indent="-342900" lvl="0" marL="457200" rtl="0" algn="l">
              <a:spcBef>
                <a:spcPts val="0"/>
              </a:spcBef>
              <a:spcAft>
                <a:spcPts val="0"/>
              </a:spcAft>
              <a:buSzPts val="1800"/>
              <a:buChar char="●"/>
            </a:pPr>
            <a:r>
              <a:rPr lang="en"/>
              <a:t>Create - and keep! - timelines, calendars, deadlines, etc.</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5"/>
          <p:cNvSpPr txBox="1"/>
          <p:nvPr>
            <p:ph type="title"/>
          </p:nvPr>
        </p:nvSpPr>
        <p:spPr>
          <a:xfrm>
            <a:off x="430800" y="1889700"/>
            <a:ext cx="8282400" cy="15165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Key Objectives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6"/>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Key Objectives</a:t>
            </a:r>
            <a:endParaRPr/>
          </a:p>
        </p:txBody>
      </p:sp>
      <p:sp>
        <p:nvSpPr>
          <p:cNvPr id="81" name="Google Shape;81;p16"/>
          <p:cNvSpPr txBox="1"/>
          <p:nvPr>
            <p:ph idx="1" type="body"/>
          </p:nvPr>
        </p:nvSpPr>
        <p:spPr>
          <a:xfrm>
            <a:off x="311700" y="1468825"/>
            <a:ext cx="3999900" cy="3099900"/>
          </a:xfrm>
          <a:prstGeom prst="rect">
            <a:avLst/>
          </a:prstGeom>
        </p:spPr>
        <p:txBody>
          <a:bodyPr anchorCtr="0" anchor="t" bIns="91425" lIns="91425" spcFirstLastPara="1" rIns="91425" wrap="square" tIns="91425">
            <a:normAutofit/>
          </a:bodyPr>
          <a:lstStyle/>
          <a:p>
            <a:pPr indent="-317500" lvl="0" marL="457200" rtl="0" algn="l">
              <a:spcBef>
                <a:spcPts val="0"/>
              </a:spcBef>
              <a:spcAft>
                <a:spcPts val="0"/>
              </a:spcAft>
              <a:buSzPts val="1400"/>
              <a:buChar char="●"/>
            </a:pPr>
            <a:r>
              <a:rPr lang="en"/>
              <a:t>Obviously number one objective - to win! But how? </a:t>
            </a:r>
            <a:endParaRPr/>
          </a:p>
          <a:p>
            <a:pPr indent="-317500" lvl="0" marL="457200" rtl="0" algn="l">
              <a:spcBef>
                <a:spcPts val="0"/>
              </a:spcBef>
              <a:spcAft>
                <a:spcPts val="0"/>
              </a:spcAft>
              <a:buSzPts val="1400"/>
              <a:buChar char="●"/>
            </a:pPr>
            <a:r>
              <a:rPr lang="en"/>
              <a:t>Identify your win path strategy - how many doors do you need to knock by the election? Who do you need to turn out to win? How much money do you need to raise?</a:t>
            </a:r>
            <a:endParaRPr/>
          </a:p>
          <a:p>
            <a:pPr indent="-317500" lvl="0" marL="457200" rtl="0" algn="l">
              <a:spcBef>
                <a:spcPts val="0"/>
              </a:spcBef>
              <a:spcAft>
                <a:spcPts val="0"/>
              </a:spcAft>
              <a:buSzPts val="1400"/>
              <a:buChar char="●"/>
            </a:pPr>
            <a:r>
              <a:rPr lang="en"/>
              <a:t>Use these key objectives to identify the overarching goals for your campaign.</a:t>
            </a:r>
            <a:endParaRPr/>
          </a:p>
        </p:txBody>
      </p:sp>
      <p:pic>
        <p:nvPicPr>
          <p:cNvPr id="82" name="Google Shape;82;p16"/>
          <p:cNvPicPr preferRelativeResize="0"/>
          <p:nvPr/>
        </p:nvPicPr>
        <p:blipFill rotWithShape="1">
          <a:blip r:embed="rId3">
            <a:alphaModFix/>
          </a:blip>
          <a:srcRect b="179" l="0" r="0" t="179"/>
          <a:stretch/>
        </p:blipFill>
        <p:spPr>
          <a:xfrm>
            <a:off x="4464000" y="1258400"/>
            <a:ext cx="4527601" cy="295475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7"/>
          <p:cNvSpPr txBox="1"/>
          <p:nvPr>
            <p:ph type="title"/>
          </p:nvPr>
        </p:nvSpPr>
        <p:spPr>
          <a:xfrm>
            <a:off x="430800" y="1889700"/>
            <a:ext cx="8282400" cy="15165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Fundraising</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8"/>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Fundraising</a:t>
            </a:r>
            <a:endParaRPr/>
          </a:p>
        </p:txBody>
      </p:sp>
      <p:sp>
        <p:nvSpPr>
          <p:cNvPr id="93" name="Google Shape;93;p18"/>
          <p:cNvSpPr txBox="1"/>
          <p:nvPr>
            <p:ph idx="1" type="body"/>
          </p:nvPr>
        </p:nvSpPr>
        <p:spPr>
          <a:xfrm>
            <a:off x="311700" y="1468825"/>
            <a:ext cx="3999900" cy="3099900"/>
          </a:xfrm>
          <a:prstGeom prst="rect">
            <a:avLst/>
          </a:prstGeom>
        </p:spPr>
        <p:txBody>
          <a:bodyPr anchorCtr="0" anchor="t" bIns="91425" lIns="91425" spcFirstLastPara="1" rIns="91425" wrap="square" tIns="91425">
            <a:normAutofit/>
          </a:bodyPr>
          <a:lstStyle/>
          <a:p>
            <a:pPr indent="-317500" lvl="0" marL="457200" rtl="0" algn="l">
              <a:spcBef>
                <a:spcPts val="0"/>
              </a:spcBef>
              <a:spcAft>
                <a:spcPts val="0"/>
              </a:spcAft>
              <a:buSzPts val="1400"/>
              <a:buChar char="●"/>
            </a:pPr>
            <a:r>
              <a:rPr lang="en"/>
              <a:t>This plan answers the most basic question - how are we going to pay! </a:t>
            </a:r>
            <a:endParaRPr/>
          </a:p>
          <a:p>
            <a:pPr indent="-317500" lvl="0" marL="457200" rtl="0" algn="l">
              <a:spcBef>
                <a:spcPts val="0"/>
              </a:spcBef>
              <a:spcAft>
                <a:spcPts val="0"/>
              </a:spcAft>
              <a:buSzPts val="1400"/>
              <a:buChar char="●"/>
            </a:pPr>
            <a:r>
              <a:rPr lang="en"/>
              <a:t>This about who you know - and who they know as well.</a:t>
            </a:r>
            <a:endParaRPr/>
          </a:p>
          <a:p>
            <a:pPr indent="-317500" lvl="0" marL="457200" rtl="0" algn="l">
              <a:spcBef>
                <a:spcPts val="0"/>
              </a:spcBef>
              <a:spcAft>
                <a:spcPts val="0"/>
              </a:spcAft>
              <a:buSzPts val="1400"/>
              <a:buChar char="●"/>
            </a:pPr>
            <a:r>
              <a:rPr lang="en"/>
              <a:t>Start from KREF deadlines and work backwards.</a:t>
            </a:r>
            <a:endParaRPr/>
          </a:p>
          <a:p>
            <a:pPr indent="-317500" lvl="0" marL="457200" rtl="0" algn="l">
              <a:spcBef>
                <a:spcPts val="0"/>
              </a:spcBef>
              <a:spcAft>
                <a:spcPts val="0"/>
              </a:spcAft>
              <a:buSzPts val="1400"/>
              <a:buChar char="●"/>
            </a:pPr>
            <a:r>
              <a:rPr lang="en"/>
              <a:t>Create a “power map” of potential funders you know and build out from there.</a:t>
            </a:r>
            <a:endParaRPr/>
          </a:p>
        </p:txBody>
      </p:sp>
      <p:pic>
        <p:nvPicPr>
          <p:cNvPr id="94" name="Google Shape;94;p18"/>
          <p:cNvPicPr preferRelativeResize="0"/>
          <p:nvPr/>
        </p:nvPicPr>
        <p:blipFill rotWithShape="1">
          <a:blip r:embed="rId3">
            <a:alphaModFix/>
          </a:blip>
          <a:srcRect b="99" l="0" r="0" t="89"/>
          <a:stretch/>
        </p:blipFill>
        <p:spPr>
          <a:xfrm>
            <a:off x="4748675" y="1099838"/>
            <a:ext cx="4083625" cy="29438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9"/>
          <p:cNvSpPr txBox="1"/>
          <p:nvPr>
            <p:ph type="title"/>
          </p:nvPr>
        </p:nvSpPr>
        <p:spPr>
          <a:xfrm>
            <a:off x="430800" y="1889700"/>
            <a:ext cx="8282400" cy="15165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Field + Organizing</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20"/>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Field + Organizing</a:t>
            </a:r>
            <a:endParaRPr/>
          </a:p>
        </p:txBody>
      </p:sp>
      <p:sp>
        <p:nvSpPr>
          <p:cNvPr id="105" name="Google Shape;105;p20"/>
          <p:cNvSpPr txBox="1"/>
          <p:nvPr>
            <p:ph idx="1" type="body"/>
          </p:nvPr>
        </p:nvSpPr>
        <p:spPr>
          <a:xfrm>
            <a:off x="311700" y="1468825"/>
            <a:ext cx="3999900" cy="3099900"/>
          </a:xfrm>
          <a:prstGeom prst="rect">
            <a:avLst/>
          </a:prstGeom>
        </p:spPr>
        <p:txBody>
          <a:bodyPr anchorCtr="0" anchor="t" bIns="91425" lIns="91425" spcFirstLastPara="1" rIns="91425" wrap="square" tIns="91425">
            <a:normAutofit/>
          </a:bodyPr>
          <a:lstStyle/>
          <a:p>
            <a:pPr indent="-317500" lvl="0" marL="457200" rtl="0" algn="l">
              <a:spcBef>
                <a:spcPts val="0"/>
              </a:spcBef>
              <a:spcAft>
                <a:spcPts val="0"/>
              </a:spcAft>
              <a:buSzPts val="1400"/>
              <a:buChar char="●"/>
            </a:pPr>
            <a:r>
              <a:rPr lang="en"/>
              <a:t>This piece of the plan identifies your constituencies - or audiences - and where they fit into your overall strategy.</a:t>
            </a:r>
            <a:endParaRPr/>
          </a:p>
          <a:p>
            <a:pPr indent="-317500" lvl="0" marL="457200" rtl="0" algn="l">
              <a:spcBef>
                <a:spcPts val="0"/>
              </a:spcBef>
              <a:spcAft>
                <a:spcPts val="0"/>
              </a:spcAft>
              <a:buSzPts val="1400"/>
              <a:buChar char="●"/>
            </a:pPr>
            <a:r>
              <a:rPr lang="en"/>
              <a:t>What’s the turf of your district look like?</a:t>
            </a:r>
            <a:endParaRPr/>
          </a:p>
          <a:p>
            <a:pPr indent="-317500" lvl="0" marL="457200" rtl="0" algn="l">
              <a:spcBef>
                <a:spcPts val="0"/>
              </a:spcBef>
              <a:spcAft>
                <a:spcPts val="0"/>
              </a:spcAft>
              <a:buSzPts val="1400"/>
              <a:buChar char="●"/>
            </a:pPr>
            <a:r>
              <a:rPr lang="en"/>
              <a:t>Identify the “mushy middle” - who are the folks who are not die-hards for you, but also not totally set against you, this is your persuadable middle.</a:t>
            </a:r>
            <a:endParaRPr/>
          </a:p>
        </p:txBody>
      </p:sp>
      <p:pic>
        <p:nvPicPr>
          <p:cNvPr id="106" name="Google Shape;106;p20"/>
          <p:cNvPicPr preferRelativeResize="0"/>
          <p:nvPr/>
        </p:nvPicPr>
        <p:blipFill>
          <a:blip r:embed="rId3">
            <a:alphaModFix/>
          </a:blip>
          <a:stretch>
            <a:fillRect/>
          </a:stretch>
        </p:blipFill>
        <p:spPr>
          <a:xfrm>
            <a:off x="4368250" y="1106000"/>
            <a:ext cx="4527599" cy="250143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21"/>
          <p:cNvSpPr txBox="1"/>
          <p:nvPr>
            <p:ph type="title"/>
          </p:nvPr>
        </p:nvSpPr>
        <p:spPr>
          <a:xfrm>
            <a:off x="430800" y="1889700"/>
            <a:ext cx="8282400" cy="15165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Communications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2"/>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Communications</a:t>
            </a:r>
            <a:endParaRPr/>
          </a:p>
        </p:txBody>
      </p:sp>
      <p:sp>
        <p:nvSpPr>
          <p:cNvPr id="117" name="Google Shape;117;p22"/>
          <p:cNvSpPr txBox="1"/>
          <p:nvPr>
            <p:ph idx="1" type="body"/>
          </p:nvPr>
        </p:nvSpPr>
        <p:spPr>
          <a:xfrm>
            <a:off x="311700" y="1468825"/>
            <a:ext cx="3999900" cy="3099900"/>
          </a:xfrm>
          <a:prstGeom prst="rect">
            <a:avLst/>
          </a:prstGeom>
        </p:spPr>
        <p:txBody>
          <a:bodyPr anchorCtr="0" anchor="t" bIns="91425" lIns="91425" spcFirstLastPara="1" rIns="91425" wrap="square" tIns="91425">
            <a:normAutofit/>
          </a:bodyPr>
          <a:lstStyle/>
          <a:p>
            <a:pPr indent="-317500" lvl="0" marL="457200" rtl="0" algn="l">
              <a:spcBef>
                <a:spcPts val="0"/>
              </a:spcBef>
              <a:spcAft>
                <a:spcPts val="0"/>
              </a:spcAft>
              <a:buSzPts val="1400"/>
              <a:buChar char="●"/>
            </a:pPr>
            <a:r>
              <a:rPr lang="en"/>
              <a:t>This part of the plan helps nail down key messaging points</a:t>
            </a:r>
            <a:endParaRPr/>
          </a:p>
          <a:p>
            <a:pPr indent="-317500" lvl="0" marL="457200" rtl="0" algn="l">
              <a:spcBef>
                <a:spcPts val="0"/>
              </a:spcBef>
              <a:spcAft>
                <a:spcPts val="0"/>
              </a:spcAft>
              <a:buSzPts val="1400"/>
              <a:buChar char="●"/>
            </a:pPr>
            <a:r>
              <a:rPr lang="en"/>
              <a:t>Identify audiences and decide how you’re going to talk to them - or if you will. </a:t>
            </a:r>
            <a:endParaRPr/>
          </a:p>
          <a:p>
            <a:pPr indent="-317500" lvl="0" marL="457200" rtl="0" algn="l">
              <a:spcBef>
                <a:spcPts val="0"/>
              </a:spcBef>
              <a:spcAft>
                <a:spcPts val="0"/>
              </a:spcAft>
              <a:buSzPts val="1400"/>
              <a:buChar char="●"/>
            </a:pPr>
            <a:r>
              <a:rPr lang="en"/>
              <a:t>Prep answers to tough questions early - you </a:t>
            </a:r>
            <a:r>
              <a:rPr lang="en" u="sng"/>
              <a:t>WILL</a:t>
            </a:r>
            <a:r>
              <a:rPr lang="en"/>
              <a:t> get asked. Better to be prepared. </a:t>
            </a:r>
            <a:endParaRPr/>
          </a:p>
          <a:p>
            <a:pPr indent="-317500" lvl="0" marL="457200" rtl="0" algn="l">
              <a:spcBef>
                <a:spcPts val="0"/>
              </a:spcBef>
              <a:spcAft>
                <a:spcPts val="0"/>
              </a:spcAft>
              <a:buSzPts val="1400"/>
              <a:buChar char="●"/>
            </a:pPr>
            <a:r>
              <a:rPr lang="en"/>
              <a:t>Think about how you’ll reach everyone you need to in order to win - digital comms and organizing is critical.</a:t>
            </a:r>
            <a:endParaRPr/>
          </a:p>
        </p:txBody>
      </p:sp>
      <p:pic>
        <p:nvPicPr>
          <p:cNvPr id="118" name="Google Shape;118;p22"/>
          <p:cNvPicPr preferRelativeResize="0"/>
          <p:nvPr/>
        </p:nvPicPr>
        <p:blipFill rotWithShape="1">
          <a:blip r:embed="rId3">
            <a:alphaModFix/>
          </a:blip>
          <a:srcRect b="0" l="913" r="913" t="0"/>
          <a:stretch/>
        </p:blipFill>
        <p:spPr>
          <a:xfrm>
            <a:off x="4464000" y="1258400"/>
            <a:ext cx="4527601" cy="250018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pic>
        <p:nvPicPr>
          <p:cNvPr id="123" name="Google Shape;123;p23"/>
          <p:cNvPicPr preferRelativeResize="0"/>
          <p:nvPr/>
        </p:nvPicPr>
        <p:blipFill>
          <a:blip r:embed="rId3">
            <a:alphaModFix/>
          </a:blip>
          <a:stretch>
            <a:fillRect/>
          </a:stretch>
        </p:blipFill>
        <p:spPr>
          <a:xfrm>
            <a:off x="2708675" y="1053650"/>
            <a:ext cx="3231625" cy="3512650"/>
          </a:xfrm>
          <a:prstGeom prst="rect">
            <a:avLst/>
          </a:prstGeom>
          <a:noFill/>
          <a:ln>
            <a:noFill/>
          </a:ln>
        </p:spPr>
      </p:pic>
      <p:sp>
        <p:nvSpPr>
          <p:cNvPr id="124" name="Google Shape;124;p23"/>
          <p:cNvSpPr txBox="1"/>
          <p:nvPr/>
        </p:nvSpPr>
        <p:spPr>
          <a:xfrm>
            <a:off x="3065692" y="1118600"/>
            <a:ext cx="2517600" cy="73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chemeClr val="dk2"/>
                </a:solidFill>
                <a:latin typeface="Source Code Pro"/>
                <a:ea typeface="Source Code Pro"/>
                <a:cs typeface="Source Code Pro"/>
                <a:sym typeface="Source Code Pro"/>
              </a:rPr>
              <a:t>Your Campaign!</a:t>
            </a:r>
            <a:endParaRPr b="1" sz="1800">
              <a:solidFill>
                <a:schemeClr val="dk2"/>
              </a:solidFill>
              <a:latin typeface="Source Code Pro"/>
              <a:ea typeface="Source Code Pro"/>
              <a:cs typeface="Source Code Pro"/>
              <a:sym typeface="Source Code Pro"/>
            </a:endParaRPr>
          </a:p>
        </p:txBody>
      </p:sp>
      <p:sp>
        <p:nvSpPr>
          <p:cNvPr id="125" name="Google Shape;125;p23"/>
          <p:cNvSpPr txBox="1"/>
          <p:nvPr/>
        </p:nvSpPr>
        <p:spPr>
          <a:xfrm rot="-4475240">
            <a:off x="2366102" y="2564715"/>
            <a:ext cx="1865904" cy="515211"/>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dk2"/>
                </a:solidFill>
                <a:latin typeface="Source Code Pro"/>
                <a:ea typeface="Source Code Pro"/>
                <a:cs typeface="Source Code Pro"/>
                <a:sym typeface="Source Code Pro"/>
              </a:rPr>
              <a:t>Fundraising</a:t>
            </a:r>
            <a:endParaRPr b="1" sz="1800">
              <a:solidFill>
                <a:schemeClr val="dk2"/>
              </a:solidFill>
              <a:latin typeface="Source Code Pro"/>
              <a:ea typeface="Source Code Pro"/>
              <a:cs typeface="Source Code Pro"/>
              <a:sym typeface="Source Code Pro"/>
            </a:endParaRPr>
          </a:p>
        </p:txBody>
      </p:sp>
      <p:sp>
        <p:nvSpPr>
          <p:cNvPr id="126" name="Google Shape;126;p23"/>
          <p:cNvSpPr txBox="1"/>
          <p:nvPr/>
        </p:nvSpPr>
        <p:spPr>
          <a:xfrm rot="-5398206">
            <a:off x="2865700" y="2812976"/>
            <a:ext cx="2874600" cy="51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dk2"/>
                </a:solidFill>
                <a:latin typeface="Source Code Pro"/>
                <a:ea typeface="Source Code Pro"/>
                <a:cs typeface="Source Code Pro"/>
                <a:sym typeface="Source Code Pro"/>
              </a:rPr>
              <a:t>Field + Organizing</a:t>
            </a:r>
            <a:endParaRPr b="1" sz="1800">
              <a:solidFill>
                <a:schemeClr val="dk2"/>
              </a:solidFill>
              <a:latin typeface="Source Code Pro"/>
              <a:ea typeface="Source Code Pro"/>
              <a:cs typeface="Source Code Pro"/>
              <a:sym typeface="Source Code Pro"/>
            </a:endParaRPr>
          </a:p>
        </p:txBody>
      </p:sp>
      <p:sp>
        <p:nvSpPr>
          <p:cNvPr id="127" name="Google Shape;127;p23"/>
          <p:cNvSpPr txBox="1"/>
          <p:nvPr/>
        </p:nvSpPr>
        <p:spPr>
          <a:xfrm rot="-6403169">
            <a:off x="4205018" y="2606358"/>
            <a:ext cx="2278525" cy="515071"/>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dk2"/>
                </a:solidFill>
                <a:latin typeface="Source Code Pro"/>
                <a:ea typeface="Source Code Pro"/>
                <a:cs typeface="Source Code Pro"/>
                <a:sym typeface="Source Code Pro"/>
              </a:rPr>
              <a:t>Communications</a:t>
            </a:r>
            <a:endParaRPr b="1" sz="1800">
              <a:solidFill>
                <a:schemeClr val="dk2"/>
              </a:solidFill>
              <a:latin typeface="Source Code Pro"/>
              <a:ea typeface="Source Code Pro"/>
              <a:cs typeface="Source Code Pro"/>
              <a:sym typeface="Source Code Pr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4"/>
          <p:cNvSpPr txBox="1"/>
          <p:nvPr>
            <p:ph type="title"/>
          </p:nvPr>
        </p:nvSpPr>
        <p:spPr>
          <a:xfrm>
            <a:off x="430800" y="1889700"/>
            <a:ext cx="8282400" cy="15165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Political</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5"/>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Political</a:t>
            </a:r>
            <a:endParaRPr/>
          </a:p>
        </p:txBody>
      </p:sp>
      <p:sp>
        <p:nvSpPr>
          <p:cNvPr id="138" name="Google Shape;138;p25"/>
          <p:cNvSpPr txBox="1"/>
          <p:nvPr>
            <p:ph idx="1" type="body"/>
          </p:nvPr>
        </p:nvSpPr>
        <p:spPr>
          <a:xfrm>
            <a:off x="311700" y="1468825"/>
            <a:ext cx="3999900" cy="3099900"/>
          </a:xfrm>
          <a:prstGeom prst="rect">
            <a:avLst/>
          </a:prstGeom>
        </p:spPr>
        <p:txBody>
          <a:bodyPr anchorCtr="0" anchor="t" bIns="91425" lIns="91425" spcFirstLastPara="1" rIns="91425" wrap="square" tIns="91425">
            <a:normAutofit/>
          </a:bodyPr>
          <a:lstStyle/>
          <a:p>
            <a:pPr indent="-317500" lvl="0" marL="457200" rtl="0" algn="l">
              <a:spcBef>
                <a:spcPts val="0"/>
              </a:spcBef>
              <a:spcAft>
                <a:spcPts val="0"/>
              </a:spcAft>
              <a:buSzPts val="1400"/>
              <a:buChar char="●"/>
            </a:pPr>
            <a:r>
              <a:rPr lang="en"/>
              <a:t>This part of the plan helps identify key allies and advocates/surrogates who can help with your election.</a:t>
            </a:r>
            <a:endParaRPr/>
          </a:p>
          <a:p>
            <a:pPr indent="-317500" lvl="0" marL="457200" rtl="0" algn="l">
              <a:spcBef>
                <a:spcPts val="0"/>
              </a:spcBef>
              <a:spcAft>
                <a:spcPts val="0"/>
              </a:spcAft>
              <a:buSzPts val="1400"/>
              <a:buChar char="●"/>
            </a:pPr>
            <a:r>
              <a:rPr lang="en"/>
              <a:t>County parties, Democratic Women’s Clubs, Young Dems, etc - but also think outside of the box. </a:t>
            </a:r>
            <a:endParaRPr/>
          </a:p>
          <a:p>
            <a:pPr indent="-317500" lvl="0" marL="457200" rtl="0" algn="l">
              <a:spcBef>
                <a:spcPts val="0"/>
              </a:spcBef>
              <a:spcAft>
                <a:spcPts val="0"/>
              </a:spcAft>
              <a:buSzPts val="1400"/>
              <a:buChar char="●"/>
            </a:pPr>
            <a:r>
              <a:rPr lang="en"/>
              <a:t>Use a “Power map” to ID who is embedded in the constituencies you need to move by election day.</a:t>
            </a:r>
            <a:endParaRPr/>
          </a:p>
        </p:txBody>
      </p:sp>
      <p:pic>
        <p:nvPicPr>
          <p:cNvPr id="139" name="Google Shape;139;p25"/>
          <p:cNvPicPr preferRelativeResize="0"/>
          <p:nvPr/>
        </p:nvPicPr>
        <p:blipFill rotWithShape="1">
          <a:blip r:embed="rId3">
            <a:alphaModFix/>
          </a:blip>
          <a:srcRect b="0" l="446" r="436" t="0"/>
          <a:stretch/>
        </p:blipFill>
        <p:spPr>
          <a:xfrm>
            <a:off x="4464000" y="1258400"/>
            <a:ext cx="4527600" cy="2882027"/>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6"/>
          <p:cNvSpPr txBox="1"/>
          <p:nvPr>
            <p:ph type="title"/>
          </p:nvPr>
        </p:nvSpPr>
        <p:spPr>
          <a:xfrm>
            <a:off x="265500" y="1078750"/>
            <a:ext cx="4045200" cy="17892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Don’t Forget: </a:t>
            </a:r>
            <a:endParaRPr/>
          </a:p>
        </p:txBody>
      </p:sp>
      <p:sp>
        <p:nvSpPr>
          <p:cNvPr id="145" name="Google Shape;145;p26"/>
          <p:cNvSpPr txBox="1"/>
          <p:nvPr>
            <p:ph idx="1" type="subTitle"/>
          </p:nvPr>
        </p:nvSpPr>
        <p:spPr>
          <a:xfrm>
            <a:off x="265500" y="2921401"/>
            <a:ext cx="4045200" cy="13455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sp>
        <p:nvSpPr>
          <p:cNvPr id="146" name="Google Shape;146;p26"/>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p>
            <a:pPr indent="-342900" lvl="0" marL="457200" rtl="0" algn="l">
              <a:spcBef>
                <a:spcPts val="0"/>
              </a:spcBef>
              <a:spcAft>
                <a:spcPts val="0"/>
              </a:spcAft>
              <a:buSzPts val="1800"/>
              <a:buChar char="●"/>
            </a:pPr>
            <a:r>
              <a:rPr lang="en"/>
              <a:t>Set realistic goals - and track them!</a:t>
            </a:r>
            <a:endParaRPr/>
          </a:p>
          <a:p>
            <a:pPr indent="-342900" lvl="0" marL="457200" rtl="0" algn="l">
              <a:spcBef>
                <a:spcPts val="0"/>
              </a:spcBef>
              <a:spcAft>
                <a:spcPts val="0"/>
              </a:spcAft>
              <a:buSzPts val="1800"/>
              <a:buChar char="●"/>
            </a:pPr>
            <a:r>
              <a:rPr lang="en"/>
              <a:t>Consult experts where you don’t know answers.</a:t>
            </a:r>
            <a:endParaRPr/>
          </a:p>
          <a:p>
            <a:pPr indent="-342900" lvl="0" marL="457200" rtl="0" algn="l">
              <a:spcBef>
                <a:spcPts val="0"/>
              </a:spcBef>
              <a:spcAft>
                <a:spcPts val="0"/>
              </a:spcAft>
              <a:buSzPts val="1800"/>
              <a:buChar char="●"/>
            </a:pPr>
            <a:r>
              <a:rPr lang="en"/>
              <a:t>Knowing your district inside and out is crucial.</a:t>
            </a:r>
            <a:endParaRPr/>
          </a:p>
        </p:txBody>
      </p:sp>
    </p:spTree>
  </p:cSld>
  <p:clrMapOvr>
    <a:masterClrMapping/>
  </p:clrMapOvr>
</p:sld>
</file>

<file path=ppt/theme/theme1.xml><?xml version="1.0" encoding="utf-8"?>
<a:theme xmlns:a="http://schemas.openxmlformats.org/drawingml/2006/main" xmlns:r="http://schemas.openxmlformats.org/officeDocument/2006/relationships" name="Modern Writer">
  <a:themeElements>
    <a:clrScheme name="Modern Writer">
      <a:dk1>
        <a:srgbClr val="0B5394"/>
      </a:dk1>
      <a:lt1>
        <a:srgbClr val="FFFFFF"/>
      </a:lt1>
      <a:dk2>
        <a:srgbClr val="424242"/>
      </a:dk2>
      <a:lt2>
        <a:srgbClr val="999999"/>
      </a:lt2>
      <a:accent1>
        <a:srgbClr val="607D8B"/>
      </a:accent1>
      <a:accent2>
        <a:srgbClr val="673AB7"/>
      </a:accent2>
      <a:accent3>
        <a:srgbClr val="9C26B0"/>
      </a:accent3>
      <a:accent4>
        <a:srgbClr val="0090AC"/>
      </a:accent4>
      <a:accent5>
        <a:srgbClr val="00838F"/>
      </a:accent5>
      <a:accent6>
        <a:srgbClr val="F8E71C"/>
      </a:accent6>
      <a:hlink>
        <a:srgbClr val="00838F"/>
      </a:hlink>
      <a:folHlink>
        <a:srgbClr val="00838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